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6" autoAdjust="0"/>
  </p:normalViewPr>
  <p:slideViewPr>
    <p:cSldViewPr>
      <p:cViewPr varScale="1">
        <p:scale>
          <a:sx n="117" d="100"/>
          <a:sy n="117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0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5DD4F-FABF-4B3C-AAD2-AD27D47243B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1AFB-766D-4F1D-809E-ECF660A4A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Will the levitation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 become commonly used?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7332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Raman Haivaronski AC-43I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skyTran</a:t>
            </a:r>
            <a:r>
              <a:rPr lang="en-US" sz="2800" b="1" dirty="0" smtClean="0"/>
              <a:t> moves passengers in a fast, green, and economical manner. </a:t>
            </a:r>
            <a:r>
              <a:rPr lang="en-US" sz="2800" b="1" dirty="0" err="1" smtClean="0"/>
              <a:t>skyTran</a:t>
            </a:r>
            <a:r>
              <a:rPr lang="en-US" sz="2800" b="1" dirty="0" smtClean="0"/>
              <a:t> would be made safer than driving by eliminating human </a:t>
            </a:r>
            <a:r>
              <a:rPr lang="en-US" sz="2800" b="1" dirty="0" smtClean="0"/>
              <a:t>error.</a:t>
            </a:r>
            <a:endParaRPr lang="ru-RU" sz="2800" b="1" dirty="0"/>
          </a:p>
        </p:txBody>
      </p:sp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320480" cy="2901344"/>
          </a:xfrm>
          <a:prstGeom prst="rect">
            <a:avLst/>
          </a:prstGeom>
        </p:spPr>
      </p:pic>
      <p:pic>
        <p:nvPicPr>
          <p:cNvPr id="5" name="Рисунок 4" descr="c34380d37e151f1806241db02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4536504" cy="27854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Magnetically levitated city is a concept of Chinese designer Wei Zhao of future human cities.</a:t>
            </a:r>
            <a:endParaRPr lang="ru-RU" sz="2400" b="1" dirty="0"/>
          </a:p>
        </p:txBody>
      </p:sp>
      <p:pic>
        <p:nvPicPr>
          <p:cNvPr id="3" name="Рисунок 2" descr="54ca59fc535ff_-_mag-lev-01-0312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12768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Maglev space launch system was researched by NASA but the cost of such track is too much ($20 </a:t>
            </a:r>
            <a:r>
              <a:rPr lang="en-US" sz="2400" b="1" dirty="0" smtClean="0"/>
              <a:t>billions</a:t>
            </a:r>
            <a:r>
              <a:rPr lang="en-US" sz="2400" b="1" dirty="0" smtClean="0"/>
              <a:t>).</a:t>
            </a:r>
            <a:endParaRPr lang="ru-RU" sz="2400" b="1" dirty="0"/>
          </a:p>
        </p:txBody>
      </p:sp>
      <p:pic>
        <p:nvPicPr>
          <p:cNvPr id="3" name="Рисунок 2" descr="54ca59fcf3c82_-_mag-lev-03-0312-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1268760"/>
            <a:ext cx="7152795" cy="53645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That's how the magic of levitation is becoming a reality nowadays.</a:t>
            </a:r>
            <a:endParaRPr lang="ru-RU" sz="3200" b="1" dirty="0"/>
          </a:p>
        </p:txBody>
      </p:sp>
      <p:pic>
        <p:nvPicPr>
          <p:cNvPr id="3" name="Рисунок 2" descr="Vingar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624402" cy="50054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 want to conclude with an interesting fact: </a:t>
            </a:r>
            <a:r>
              <a:rPr lang="en-US" sz="2400" b="1" dirty="0" smtClean="0"/>
              <a:t>JR-Maglev </a:t>
            </a:r>
            <a:r>
              <a:rPr lang="en-US" sz="2400" b="1" dirty="0" smtClean="0"/>
              <a:t>MLX01 is the current </a:t>
            </a:r>
            <a:r>
              <a:rPr lang="en-US" sz="2400" b="1" dirty="0" smtClean="0"/>
              <a:t>Guinness </a:t>
            </a:r>
            <a:r>
              <a:rPr lang="en-US" sz="2400" b="1" dirty="0" smtClean="0"/>
              <a:t>record holder for train speed with the record of 603 km/h.</a:t>
            </a:r>
            <a:endParaRPr lang="ru-RU" sz="2400" b="1" dirty="0"/>
          </a:p>
        </p:txBody>
      </p:sp>
      <p:pic>
        <p:nvPicPr>
          <p:cNvPr id="3" name="Рисунок 2" descr="1280px-JR-Maglev-MLX0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768752" cy="5076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Levitation is the process by which an object is held aloft, without mechanical </a:t>
            </a:r>
            <a:r>
              <a:rPr lang="en-US" sz="2800" b="1" dirty="0" smtClean="0"/>
              <a:t>support, in </a:t>
            </a:r>
            <a:r>
              <a:rPr lang="en-US" sz="2800" b="1" dirty="0" smtClean="0"/>
              <a:t>a stable position.</a:t>
            </a:r>
            <a:endParaRPr lang="ru-RU" sz="2800" b="1" dirty="0"/>
          </a:p>
        </p:txBody>
      </p:sp>
      <p:pic>
        <p:nvPicPr>
          <p:cNvPr id="4" name="Рисунок 3" descr="Daniel-Dunglas-Home-levi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312368" cy="4691395"/>
          </a:xfrm>
          <a:prstGeom prst="rect">
            <a:avLst/>
          </a:prstGeom>
        </p:spPr>
      </p:pic>
      <p:pic>
        <p:nvPicPr>
          <p:cNvPr id="5" name="Рисунок 4" descr="levitaciya_vo_s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3475294" cy="2516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There're a lot of types of levitation. For example, using diamagnetic levitation we can make the frogs fly</a:t>
            </a:r>
            <a:r>
              <a:rPr lang="en-US" sz="2400" b="1" dirty="0" smtClean="0"/>
              <a:t>. </a:t>
            </a:r>
            <a:r>
              <a:rPr lang="en-US" sz="2400" b="1" dirty="0" smtClean="0"/>
              <a:t>There are also such types of levitation such as </a:t>
            </a:r>
            <a:r>
              <a:rPr lang="en-US" sz="2400" b="1" dirty="0" smtClean="0"/>
              <a:t>acoustic </a:t>
            </a:r>
            <a:r>
              <a:rPr lang="en-US" sz="2400" b="1" dirty="0" smtClean="0"/>
              <a:t>levitation and </a:t>
            </a:r>
            <a:r>
              <a:rPr lang="en-US" sz="2400" b="1" dirty="0" smtClean="0"/>
              <a:t>optic levitation. </a:t>
            </a:r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4562504" cy="3035225"/>
          </a:xfrm>
          <a:prstGeom prst="rect">
            <a:avLst/>
          </a:prstGeom>
        </p:spPr>
      </p:pic>
      <p:pic>
        <p:nvPicPr>
          <p:cNvPr id="5" name="Рисунок 4" descr="Frog_diamagnetic_levi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234151" cy="4003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9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 cubical magnet levitating over a superconducting material (known as the </a:t>
            </a:r>
            <a:r>
              <a:rPr lang="en-US" sz="2400" b="1" dirty="0" err="1" smtClean="0"/>
              <a:t>Meissner</a:t>
            </a:r>
            <a:r>
              <a:rPr lang="en-US" sz="2400" b="1" dirty="0" smtClean="0"/>
              <a:t> effect</a:t>
            </a:r>
            <a:r>
              <a:rPr lang="en-US" sz="2400" b="1" dirty="0" smtClean="0"/>
              <a:t>), </a:t>
            </a:r>
            <a:endParaRPr lang="ru-RU" sz="2400" b="1" dirty="0"/>
          </a:p>
        </p:txBody>
      </p:sp>
      <p:pic>
        <p:nvPicPr>
          <p:cNvPr id="5" name="Рисунок 4" descr="Magnet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4355976" cy="3266982"/>
          </a:xfrm>
          <a:prstGeom prst="rect">
            <a:avLst/>
          </a:prstGeom>
        </p:spPr>
      </p:pic>
      <p:pic>
        <p:nvPicPr>
          <p:cNvPr id="6" name="Рисунок 5" descr="levitacija-predmet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40768"/>
            <a:ext cx="4752528" cy="36990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805264"/>
            <a:ext cx="7526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It seemed to be </a:t>
            </a:r>
            <a:r>
              <a:rPr lang="en-US" sz="3600" b="1" dirty="0" smtClean="0">
                <a:solidFill>
                  <a:schemeClr val="bg1"/>
                </a:solidFill>
              </a:rPr>
              <a:t>fantastic </a:t>
            </a:r>
            <a:r>
              <a:rPr lang="en-US" sz="3600" b="1" dirty="0" smtClean="0">
                <a:solidFill>
                  <a:schemeClr val="bg1"/>
                </a:solidFill>
              </a:rPr>
              <a:t>20 years ago.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But today it's a </a:t>
            </a:r>
            <a:r>
              <a:rPr lang="en-US" sz="2800" b="1" dirty="0" smtClean="0"/>
              <a:t>reality. As an example let’s take </a:t>
            </a:r>
            <a:r>
              <a:rPr lang="en-US" sz="2800" b="1" dirty="0" err="1" smtClean="0"/>
              <a:t>maglevs</a:t>
            </a:r>
            <a:r>
              <a:rPr lang="en-US" sz="2800" b="1" dirty="0" smtClean="0"/>
              <a:t> </a:t>
            </a:r>
            <a:r>
              <a:rPr lang="en-US" sz="2800" b="1" dirty="0" smtClean="0"/>
              <a:t>as one of the most useful inventions that use levitation.</a:t>
            </a:r>
            <a:r>
              <a:rPr lang="en-US" sz="2800" b="1" dirty="0" smtClean="0"/>
              <a:t>  </a:t>
            </a:r>
            <a:endParaRPr lang="ru-RU" sz="2800" b="1" dirty="0"/>
          </a:p>
        </p:txBody>
      </p:sp>
      <p:pic>
        <p:nvPicPr>
          <p:cNvPr id="3" name="Рисунок 2" descr="29948_603x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196752"/>
            <a:ext cx="5743575" cy="3371850"/>
          </a:xfrm>
          <a:prstGeom prst="rect">
            <a:avLst/>
          </a:prstGeom>
        </p:spPr>
      </p:pic>
      <p:pic>
        <p:nvPicPr>
          <p:cNvPr id="4" name="Рисунок 3" descr="Transrapid-em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01008"/>
            <a:ext cx="4788023" cy="3192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Magnetic </a:t>
            </a:r>
            <a:r>
              <a:rPr lang="en-US" sz="2800" b="1" dirty="0" smtClean="0"/>
              <a:t>levitation is already actively used in transport systems of Japan, Germany, South Korea, China.</a:t>
            </a:r>
            <a:endParaRPr lang="ru-RU" sz="2800" b="1" dirty="0"/>
          </a:p>
        </p:txBody>
      </p:sp>
      <p:pic>
        <p:nvPicPr>
          <p:cNvPr id="3" name="Рисунок 2" descr="maglev-trai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4464496" cy="2830681"/>
          </a:xfrm>
          <a:prstGeom prst="rect">
            <a:avLst/>
          </a:prstGeom>
        </p:spPr>
      </p:pic>
      <p:pic>
        <p:nvPicPr>
          <p:cNvPr id="4" name="Рисунок 3" descr="EOL-Maglev-Train-Concept-main-544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4768107" cy="2874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basic principle of magnetic poles attraction and repulsion is used. </a:t>
            </a:r>
            <a:endParaRPr lang="ru-RU" sz="3200" b="1" dirty="0"/>
          </a:p>
        </p:txBody>
      </p:sp>
      <p:pic>
        <p:nvPicPr>
          <p:cNvPr id="3" name="Рисунок 2" descr="800px-JR_Maglev-L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4752528" cy="2851517"/>
          </a:xfrm>
          <a:prstGeom prst="rect">
            <a:avLst/>
          </a:prstGeom>
        </p:spPr>
      </p:pic>
      <p:pic>
        <p:nvPicPr>
          <p:cNvPr id="4" name="Рисунок 3" descr="548px-Maglev_Propuls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484784"/>
            <a:ext cx="52197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</a:t>
            </a:r>
            <a:r>
              <a:rPr lang="en-US" sz="2400" b="1" dirty="0" err="1" smtClean="0"/>
              <a:t>kyTran</a:t>
            </a:r>
            <a:r>
              <a:rPr lang="en-US" sz="2400" b="1" dirty="0" smtClean="0"/>
              <a:t> </a:t>
            </a:r>
            <a:r>
              <a:rPr lang="en-US" sz="2400" b="1" dirty="0" smtClean="0"/>
              <a:t>is a patented, high-speed, low-cost, elevated system created by NASA. The system is now being </a:t>
            </a:r>
            <a:r>
              <a:rPr lang="en-US" sz="2400" b="1" dirty="0" smtClean="0"/>
              <a:t>tested in Tel-Aviv, Israel.</a:t>
            </a:r>
            <a:endParaRPr lang="ru-RU" sz="2400" b="1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56992"/>
            <a:ext cx="4536504" cy="3089863"/>
          </a:xfrm>
          <a:prstGeom prst="rect">
            <a:avLst/>
          </a:prstGeom>
        </p:spPr>
      </p:pic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906698" cy="2599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22</cp:revision>
  <dcterms:created xsi:type="dcterms:W3CDTF">2016-04-04T10:30:09Z</dcterms:created>
  <dcterms:modified xsi:type="dcterms:W3CDTF">2016-04-10T11:57:36Z</dcterms:modified>
</cp:coreProperties>
</file>